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32" r:id="rId3"/>
  </p:sldMasterIdLst>
  <p:sldIdLst>
    <p:sldId id="304" r:id="rId4"/>
    <p:sldId id="282" r:id="rId5"/>
    <p:sldId id="284" r:id="rId6"/>
    <p:sldId id="301" r:id="rId7"/>
    <p:sldId id="307" r:id="rId8"/>
    <p:sldId id="300" r:id="rId9"/>
    <p:sldId id="285" r:id="rId10"/>
    <p:sldId id="286" r:id="rId11"/>
    <p:sldId id="294" r:id="rId12"/>
    <p:sldId id="305" r:id="rId13"/>
    <p:sldId id="298" r:id="rId14"/>
    <p:sldId id="306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C03"/>
    <a:srgbClr val="FF9F9F"/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5DF2-37A2-430B-81B3-2FE4FD157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746C-D45F-49A9-962D-D5D1CD50CB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78D1A-35CD-48CF-B408-E20ACDA194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C6954-6ED0-4CE3-B7F6-E33C3A1D68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C7B82-B457-4CA7-B45C-9C18B1195B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6F7F5-2C99-45B5-8CBD-D264EB4E34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02F12-A0A2-4675-AF97-08BAE40FA0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9005-DEEE-49B4-AF5D-FCBBA7C3FA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AC3A3-2BE6-4134-BF58-6D211DBDE9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D679-EDB8-48D1-998F-701B71EBA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46A4-49EC-424B-837E-8C2069DB8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B922C-CF1D-467F-BEA5-70877ABDF0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ED189-8D47-4818-BA75-F85EFFF21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A159E-BC41-40C9-8263-4505F185A1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F4B1-8B74-430D-8D92-5B43B02D4F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9992F-4C1F-4EE0-80A0-9BAE30CF6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B5D59-4FEE-4E79-9D98-27B8469F4B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A070-D38D-4A94-A5DB-7D6C2489FA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7764-3B22-4D7E-9F75-4FA949E682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D6BAA-7723-4E50-8ED3-1C8E5E540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D9B75-A094-4E63-B554-3240708B63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E0F81-CAD9-470F-8876-70ED4D995C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2DB32-3638-4441-A75C-45F07CB8C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84D3-2FB3-4EC0-B1B4-29E2806EE8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C6FCD-EE68-4131-BFF6-3E2178BE3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2A10-573D-4D9D-994D-C2DFF1293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99B4F-7AB4-464D-9143-EFB5E7B891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A864-EE68-4435-81FE-3FCC424504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B11BF-6E18-480D-9192-1CBB362DF6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16E0-A3CC-46F5-9835-C443E9EA4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73F79-7A31-48CB-B767-5B0574C458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D8643-B1DA-4A47-BDCB-C21DF108F9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3BB2-0A4B-491D-AC8E-FDF7866A7B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006BB-D2C0-4B3F-B2A0-CDD056E3BA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03404-BBEF-4F5F-B35F-16E15AF389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9E530-78BD-4FE9-AF1D-2C18FFFD3C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5F9A-A435-46BA-9CBC-E671225FE9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6719D-2D2B-44B1-8C2F-55809C3FB3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9FE53-E98B-44C6-96FE-327CC556E3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2246630-CC18-4E26-B5EA-28BF11DF28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  <p:sldLayoutId id="2147483734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5628747-4D2E-43DD-B13A-97CA83BDB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47" r:id="rId12"/>
    <p:sldLayoutId id="21474837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7F6AC15-4D98-42A6-B3F4-305AC62208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69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  <p:sldLayoutId id="2147483760" r:id="rId12"/>
    <p:sldLayoutId id="21474837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ctrTitle"/>
          </p:nvPr>
        </p:nvSpPr>
        <p:spPr>
          <a:xfrm>
            <a:off x="0" y="4437063"/>
            <a:ext cx="9144000" cy="1470025"/>
          </a:xfrm>
        </p:spPr>
        <p:txBody>
          <a:bodyPr/>
          <a:lstStyle/>
          <a:p>
            <a:pPr eaLnBrk="1" hangingPunct="1"/>
            <a:r>
              <a:rPr lang="pl-PL" sz="3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andara" pitchFamily="34" charset="0"/>
              </a:rPr>
              <a:t>ORGANIZACJA MŁODZIEŻY ZWIĄZANEJ</a:t>
            </a:r>
            <a:br>
              <a:rPr lang="pl-PL" sz="3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pl-PL" sz="3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andara" pitchFamily="34" charset="0"/>
              </a:rPr>
              <a:t>Z CHOROBĄ HUNTINGTONA</a:t>
            </a:r>
            <a:endParaRPr lang="en-GB" sz="3600" dirty="0" smtClean="0">
              <a:solidFill>
                <a:schemeClr val="accent4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pic>
        <p:nvPicPr>
          <p:cNvPr id="44034" name="Picture 2" descr="E:\Pictures\HDYO Logo draf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76250"/>
            <a:ext cx="63373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solidFill>
                  <a:srgbClr val="002060"/>
                </a:solidFill>
              </a:rPr>
              <a:t>Wspólna praca i udzielanie wsparcia młodym ludziom</a:t>
            </a: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2"/>
          </a:xfrm>
        </p:spPr>
        <p:txBody>
          <a:bodyPr/>
          <a:lstStyle/>
          <a:p>
            <a:pPr eaLnBrk="1" hangingPunct="1"/>
            <a:r>
              <a:rPr lang="pl-PL" dirty="0" smtClean="0">
                <a:solidFill>
                  <a:srgbClr val="002060"/>
                </a:solidFill>
              </a:rPr>
              <a:t>Celem </a:t>
            </a:r>
            <a:r>
              <a:rPr lang="en-GB" dirty="0" smtClean="0">
                <a:solidFill>
                  <a:srgbClr val="002060"/>
                </a:solidFill>
              </a:rPr>
              <a:t>HDYO </a:t>
            </a:r>
            <a:r>
              <a:rPr lang="pl-PL" dirty="0" smtClean="0">
                <a:solidFill>
                  <a:srgbClr val="002060"/>
                </a:solidFill>
              </a:rPr>
              <a:t>będzie zbliżenie do siebie młodych ludzi i </a:t>
            </a:r>
            <a:r>
              <a:rPr lang="pl-PL" dirty="0" smtClean="0">
                <a:solidFill>
                  <a:srgbClr val="002060"/>
                </a:solidFill>
              </a:rPr>
              <a:t>stowarzyszeń </a:t>
            </a:r>
            <a:r>
              <a:rPr lang="pl-PL" dirty="0" smtClean="0">
                <a:solidFill>
                  <a:srgbClr val="002060"/>
                </a:solidFill>
              </a:rPr>
              <a:t>choroby Huntingtona z całego świata. </a:t>
            </a:r>
            <a:endParaRPr lang="en-GB" u="sng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pl-PL" dirty="0" smtClean="0">
                <a:solidFill>
                  <a:srgbClr val="002060"/>
                </a:solidFill>
              </a:rPr>
              <a:t>Będziemy szukać kreatywnych sposobów na wspieranie młodych ludzi, którzy dotychczas byli poza zasięgiem.</a:t>
            </a:r>
          </a:p>
          <a:p>
            <a:pPr eaLnBrk="1" hangingPunct="1"/>
            <a:r>
              <a:rPr lang="pl-PL" dirty="0" smtClean="0">
                <a:solidFill>
                  <a:srgbClr val="002060"/>
                </a:solidFill>
              </a:rPr>
              <a:t>Wspólna praca sprawi, że będziemy </a:t>
            </a:r>
          </a:p>
          <a:p>
            <a:pPr eaLnBrk="1" hangingPunct="1">
              <a:buFontTx/>
              <a:buNone/>
            </a:pPr>
            <a:r>
              <a:rPr lang="pl-PL" dirty="0" smtClean="0">
                <a:solidFill>
                  <a:srgbClr val="002060"/>
                </a:solidFill>
              </a:rPr>
              <a:t>   w stanie szybciej udzielić wsparcia</a:t>
            </a:r>
          </a:p>
          <a:p>
            <a:pPr eaLnBrk="1" hangingPunct="1">
              <a:buFontTx/>
              <a:buNone/>
            </a:pPr>
            <a:r>
              <a:rPr lang="pl-PL" dirty="0" smtClean="0">
                <a:solidFill>
                  <a:srgbClr val="002060"/>
                </a:solidFill>
              </a:rPr>
              <a:t>   młodym ludziom.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HDYO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9750" y="981075"/>
            <a:ext cx="8229600" cy="4525963"/>
          </a:xfrm>
        </p:spPr>
        <p:txBody>
          <a:bodyPr/>
          <a:lstStyle/>
          <a:p>
            <a:pPr eaLnBrk="1" hangingPunct="1"/>
            <a:r>
              <a:rPr lang="pl-PL" sz="2800" dirty="0" smtClean="0">
                <a:solidFill>
                  <a:srgbClr val="002060"/>
                </a:solidFill>
              </a:rPr>
              <a:t>Większe wsparcie dla młodych ludzi na całym świecie</a:t>
            </a:r>
            <a:r>
              <a:rPr lang="en-GB" sz="2800" dirty="0" smtClean="0">
                <a:solidFill>
                  <a:srgbClr val="002060"/>
                </a:solidFill>
              </a:rPr>
              <a:t>!</a:t>
            </a:r>
          </a:p>
          <a:p>
            <a:pPr eaLnBrk="1" hangingPunct="1"/>
            <a:r>
              <a:rPr lang="pl-PL" sz="2800" dirty="0" smtClean="0">
                <a:solidFill>
                  <a:srgbClr val="002060"/>
                </a:solidFill>
              </a:rPr>
              <a:t>Sprawimy, że głos młodych ludzi będzie bardziej słyszalny.</a:t>
            </a:r>
          </a:p>
          <a:p>
            <a:pPr eaLnBrk="1" hangingPunct="1"/>
            <a:r>
              <a:rPr lang="pl-PL" sz="2800" dirty="0" smtClean="0">
                <a:solidFill>
                  <a:srgbClr val="002060"/>
                </a:solidFill>
              </a:rPr>
              <a:t>Wspólna praca w ramach społeczności międzynarodowej.</a:t>
            </a:r>
            <a:endParaRPr lang="en-GB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pl-PL" sz="2800" dirty="0" smtClean="0">
                <a:solidFill>
                  <a:srgbClr val="002060"/>
                </a:solidFill>
              </a:rPr>
              <a:t>Możemy odmienić życie tysięcy młodych ludzi na całym świecie.</a:t>
            </a:r>
            <a:endParaRPr lang="en-GB" sz="2800" dirty="0" smtClean="0">
              <a:solidFill>
                <a:srgbClr val="002060"/>
              </a:solidFill>
            </a:endParaRPr>
          </a:p>
          <a:p>
            <a:pPr eaLnBrk="1" hangingPunct="1"/>
            <a:endParaRPr lang="en-GB" sz="2800" dirty="0" smtClean="0">
              <a:solidFill>
                <a:srgbClr val="FD5C03"/>
              </a:solidFill>
            </a:endParaRPr>
          </a:p>
        </p:txBody>
      </p:sp>
      <p:pic>
        <p:nvPicPr>
          <p:cNvPr id="54275" name="Picture 2" descr="C:\Users\Ellison\AppData\Local\Microsoft\Windows\Temporary Internet Files\Content.IE5\8MI8UXSC\MC90038336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4643438"/>
            <a:ext cx="25606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 descr="C:\Users\Ellison\AppData\Local\Microsoft\Windows\Temporary Internet Files\Content.IE5\QZKBCVO6\MC90037001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341813"/>
            <a:ext cx="27368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002060"/>
                </a:solidFill>
              </a:rPr>
              <a:t>WWW.HDYO.ORG</a:t>
            </a:r>
          </a:p>
        </p:txBody>
      </p:sp>
      <p:pic>
        <p:nvPicPr>
          <p:cNvPr id="55298" name="Picture 2" descr="E:\Pictures\HDYO Logo draf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700213"/>
            <a:ext cx="5472113" cy="3944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002060"/>
                </a:solidFill>
              </a:rPr>
              <a:t>Czym jest</a:t>
            </a:r>
            <a:r>
              <a:rPr lang="en-GB" smtClean="0">
                <a:solidFill>
                  <a:srgbClr val="002060"/>
                </a:solidFill>
              </a:rPr>
              <a:t> HDYO?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HDYO </a:t>
            </a:r>
            <a:r>
              <a:rPr lang="pl-PL" dirty="0" smtClean="0">
                <a:solidFill>
                  <a:srgbClr val="002060"/>
                </a:solidFill>
              </a:rPr>
              <a:t>jest organizacją mającą na celu wspieranie młodych ludzi dotkniętych chorobą Huntingtona na całym świecie. </a:t>
            </a:r>
            <a:endParaRPr lang="pl-PL" u="sng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pl-PL" dirty="0" smtClean="0">
                <a:solidFill>
                  <a:srgbClr val="002060"/>
                </a:solidFill>
              </a:rPr>
              <a:t>Będzie ona prowadzona przez młodych ludzi, dla młodych ludzi. </a:t>
            </a:r>
          </a:p>
          <a:p>
            <a:pPr eaLnBrk="1" hangingPunct="1"/>
            <a:r>
              <a:rPr lang="pl-PL" dirty="0" smtClean="0">
                <a:solidFill>
                  <a:srgbClr val="002060"/>
                </a:solidFill>
              </a:rPr>
              <a:t>Rozpoczęcie działalności: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styczeń</a:t>
            </a:r>
            <a:r>
              <a:rPr lang="en-GB" dirty="0" smtClean="0">
                <a:solidFill>
                  <a:srgbClr val="002060"/>
                </a:solidFill>
              </a:rPr>
              <a:t> 2012.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45059" name="Picture 2" descr="C:\Users\Matt\AppData\Local\Microsoft\Windows\Temporary Internet Files\Content.IE5\9FSB4AX8\MC90043440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15888"/>
            <a:ext cx="1223963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/>
          <a:lstStyle/>
          <a:p>
            <a:pPr eaLnBrk="1" hangingPunct="1"/>
            <a:r>
              <a:rPr lang="pl-PL" sz="4000" smtClean="0">
                <a:solidFill>
                  <a:srgbClr val="002060"/>
                </a:solidFill>
              </a:rPr>
              <a:t>Co znajdziesz na stronie</a:t>
            </a:r>
            <a:r>
              <a:rPr lang="en-GB" sz="4000" smtClean="0">
                <a:solidFill>
                  <a:srgbClr val="002060"/>
                </a:solidFill>
              </a:rPr>
              <a:t> </a:t>
            </a:r>
            <a:br>
              <a:rPr lang="en-GB" sz="4000" smtClean="0">
                <a:solidFill>
                  <a:srgbClr val="002060"/>
                </a:solidFill>
              </a:rPr>
            </a:br>
            <a:r>
              <a:rPr lang="en-GB" sz="4000" smtClean="0">
                <a:solidFill>
                  <a:srgbClr val="002060"/>
                </a:solidFill>
              </a:rPr>
              <a:t>HDYO? 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50825" y="981075"/>
            <a:ext cx="8229600" cy="48529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>
                <a:solidFill>
                  <a:srgbClr val="FD5C0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47107" name="Picture 2" descr="C:\Users\Matt\Pictures\Snipping folder!\Polish genetic test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48131" name="Picture 2" descr="C:\Users\Matt\Pictures\Snipping folder!\Polish what is H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z="4000" smtClean="0">
              <a:solidFill>
                <a:srgbClr val="FD5C03"/>
              </a:solidFill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>
                <a:solidFill>
                  <a:srgbClr val="FD5C03"/>
                </a:solidFill>
              </a:rPr>
              <a:t> </a:t>
            </a:r>
          </a:p>
        </p:txBody>
      </p:sp>
      <p:pic>
        <p:nvPicPr>
          <p:cNvPr id="49155" name="Picture 2" descr="E:\HD\HD Youth Organisation\Illustrations\CAG r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 descr="E:\HD\HD Youth Organisation\Illustrations\mad scientist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0" y="3284538"/>
            <a:ext cx="47307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E:\HD\HD Youth Organisation\Illustrations\School R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2636838"/>
            <a:ext cx="4703763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eaLnBrk="1" hangingPunct="1"/>
            <a:r>
              <a:rPr lang="pl-PL" sz="4200" dirty="0" smtClean="0">
                <a:solidFill>
                  <a:srgbClr val="002060"/>
                </a:solidFill>
              </a:rPr>
              <a:t>Kto pomaga</a:t>
            </a:r>
            <a:r>
              <a:rPr lang="en-GB" sz="4200" dirty="0" smtClean="0">
                <a:solidFill>
                  <a:srgbClr val="002060"/>
                </a:solidFill>
              </a:rPr>
              <a:t> HDYO</a:t>
            </a:r>
            <a:r>
              <a:rPr lang="pl-PL" sz="4200" dirty="0" smtClean="0">
                <a:solidFill>
                  <a:srgbClr val="002060"/>
                </a:solidFill>
              </a:rPr>
              <a:t/>
            </a:r>
            <a:br>
              <a:rPr lang="pl-PL" sz="4200" dirty="0" smtClean="0">
                <a:solidFill>
                  <a:srgbClr val="002060"/>
                </a:solidFill>
              </a:rPr>
            </a:br>
            <a:r>
              <a:rPr lang="pl-PL" sz="4200" dirty="0" smtClean="0">
                <a:solidFill>
                  <a:srgbClr val="002060"/>
                </a:solidFill>
              </a:rPr>
              <a:t>w przygotowywaniu tych materiałów?</a:t>
            </a:r>
            <a:endParaRPr lang="en-GB" sz="4200" dirty="0" smtClean="0">
              <a:solidFill>
                <a:srgbClr val="002060"/>
              </a:solidFill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997450"/>
          </a:xfrm>
        </p:spPr>
        <p:txBody>
          <a:bodyPr/>
          <a:lstStyle/>
          <a:p>
            <a:pPr eaLnBrk="1" hangingPunct="1"/>
            <a:r>
              <a:rPr lang="pl-PL" sz="2800" dirty="0" smtClean="0">
                <a:solidFill>
                  <a:srgbClr val="002060"/>
                </a:solidFill>
              </a:rPr>
              <a:t>Komisja Opiniująca, pełna mądrych, powszechnie szanowanych profesjonalistów (zatem nie ja - Matt).</a:t>
            </a:r>
          </a:p>
          <a:p>
            <a:pPr eaLnBrk="1" hangingPunct="1"/>
            <a:r>
              <a:rPr lang="pl-PL" sz="2800" dirty="0" smtClean="0">
                <a:solidFill>
                  <a:srgbClr val="002060"/>
                </a:solidFill>
              </a:rPr>
              <a:t>Komisja sprawdza materiały </a:t>
            </a:r>
            <a:r>
              <a:rPr lang="en-GB" sz="2800" dirty="0" smtClean="0">
                <a:solidFill>
                  <a:srgbClr val="002060"/>
                </a:solidFill>
              </a:rPr>
              <a:t>HDYO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pl-PL" sz="2800" dirty="0" smtClean="0">
                <a:solidFill>
                  <a:srgbClr val="002060"/>
                </a:solidFill>
              </a:rPr>
              <a:t>	zanim zostaną one przesłane</a:t>
            </a:r>
          </a:p>
          <a:p>
            <a:pPr eaLnBrk="1" hangingPunct="1">
              <a:buFontTx/>
              <a:buNone/>
            </a:pPr>
            <a:r>
              <a:rPr lang="pl-PL" sz="2800" dirty="0" smtClean="0">
                <a:solidFill>
                  <a:srgbClr val="002060"/>
                </a:solidFill>
              </a:rPr>
              <a:t>	tłumaczom.</a:t>
            </a:r>
          </a:p>
          <a:p>
            <a:pPr eaLnBrk="1" hangingPunct="1"/>
            <a:r>
              <a:rPr lang="pl-PL" sz="2800" dirty="0" smtClean="0">
                <a:solidFill>
                  <a:srgbClr val="002060"/>
                </a:solidFill>
              </a:rPr>
              <a:t>Tłumacze </a:t>
            </a:r>
            <a:r>
              <a:rPr lang="en-GB" sz="2800" dirty="0" smtClean="0">
                <a:solidFill>
                  <a:srgbClr val="002060"/>
                </a:solidFill>
              </a:rPr>
              <a:t>HDYO…</a:t>
            </a:r>
          </a:p>
          <a:p>
            <a:pPr eaLnBrk="1" hangingPunct="1"/>
            <a:endParaRPr lang="en-GB" sz="2800" dirty="0" smtClean="0"/>
          </a:p>
        </p:txBody>
      </p:sp>
      <p:pic>
        <p:nvPicPr>
          <p:cNvPr id="50179" name="Picture 2" descr="C:\Users\Matt\AppData\Local\Microsoft\Windows\Temporary Internet Files\Content.IE5\RSAANSH1\MC90042317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716338"/>
            <a:ext cx="29527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002060"/>
                </a:solidFill>
              </a:rPr>
              <a:t>Tłumacze </a:t>
            </a:r>
            <a:r>
              <a:rPr lang="en-GB" smtClean="0">
                <a:solidFill>
                  <a:srgbClr val="002060"/>
                </a:solidFill>
              </a:rPr>
              <a:t>HDYO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800" dirty="0" smtClean="0">
                <a:solidFill>
                  <a:srgbClr val="002060"/>
                </a:solidFill>
              </a:rPr>
              <a:t>Obecnie mamy 27 tłumaczy z 11 różnych języków.</a:t>
            </a:r>
          </a:p>
          <a:p>
            <a:pPr eaLnBrk="1" hangingPunct="1"/>
            <a:r>
              <a:rPr lang="pl-PL" sz="2800" dirty="0" smtClean="0">
                <a:solidFill>
                  <a:srgbClr val="002060"/>
                </a:solidFill>
              </a:rPr>
              <a:t>Większość tłumaczy to młodzi ludzie z całego świata, związani z HD.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endParaRPr lang="pl-PL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pl-PL" sz="2800" dirty="0" smtClean="0">
                <a:solidFill>
                  <a:srgbClr val="002060"/>
                </a:solidFill>
              </a:rPr>
              <a:t>Obecnie obsługiwane języki to: hiszpański, portugalski, włoski, niemiecki, szwedzki</a:t>
            </a:r>
            <a:r>
              <a:rPr lang="en-GB" sz="2800" dirty="0" smtClean="0">
                <a:solidFill>
                  <a:srgbClr val="002060"/>
                </a:solidFill>
              </a:rPr>
              <a:t>,</a:t>
            </a:r>
            <a:r>
              <a:rPr lang="pl-PL" sz="2800" dirty="0" smtClean="0">
                <a:solidFill>
                  <a:srgbClr val="002060"/>
                </a:solidFill>
              </a:rPr>
              <a:t> duński, polski, grecki, holenderski, norweski i francuski</a:t>
            </a:r>
            <a:r>
              <a:rPr lang="en-GB" sz="28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03" name="Picture 2" descr="C:\Users\Matt\AppData\Local\Microsoft\Windows\Temporary Internet Files\Content.IE5\RSAANSH1\MC90044624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940300"/>
            <a:ext cx="18716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>
                <a:solidFill>
                  <a:srgbClr val="002060"/>
                </a:solidFill>
              </a:rPr>
              <a:t>Szerzenie wsparcia</a:t>
            </a: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eaLnBrk="1" hangingPunct="1"/>
            <a:r>
              <a:rPr lang="pl-PL" sz="2800" dirty="0" smtClean="0">
                <a:solidFill>
                  <a:srgbClr val="002060"/>
                </a:solidFill>
              </a:rPr>
              <a:t> Materiały </a:t>
            </a:r>
            <a:r>
              <a:rPr lang="en-GB" sz="2800" dirty="0" smtClean="0">
                <a:solidFill>
                  <a:srgbClr val="002060"/>
                </a:solidFill>
              </a:rPr>
              <a:t>HDYO </a:t>
            </a:r>
            <a:r>
              <a:rPr lang="pl-PL" sz="2800" dirty="0" smtClean="0">
                <a:solidFill>
                  <a:srgbClr val="002060"/>
                </a:solidFill>
              </a:rPr>
              <a:t>będą dostępne za pośrednictwem strony internetowej HDYO dla wszystkich  </a:t>
            </a:r>
            <a:r>
              <a:rPr lang="pl-PL" sz="2800" dirty="0" smtClean="0">
                <a:solidFill>
                  <a:srgbClr val="002060"/>
                </a:solidFill>
              </a:rPr>
              <a:t>stowarzyszeń </a:t>
            </a:r>
            <a:r>
              <a:rPr lang="pl-PL" sz="2800" dirty="0" smtClean="0">
                <a:solidFill>
                  <a:srgbClr val="002060"/>
                </a:solidFill>
              </a:rPr>
              <a:t>choroby Huntingtona, rodzin, młodych ludzi i profesjonalistów.</a:t>
            </a:r>
          </a:p>
          <a:p>
            <a:pPr marL="0" indent="0" eaLnBrk="1" hangingPunct="1"/>
            <a:r>
              <a:rPr lang="pl-PL" sz="2800" dirty="0" smtClean="0">
                <a:solidFill>
                  <a:srgbClr val="002060"/>
                </a:solidFill>
              </a:rPr>
              <a:t> Cała zawartość może być udostępniana innym stronom dotyczącym HD. </a:t>
            </a:r>
            <a:endParaRPr lang="en-GB" sz="2800" u="sng" dirty="0" smtClean="0">
              <a:solidFill>
                <a:srgbClr val="002060"/>
              </a:solidFill>
            </a:endParaRPr>
          </a:p>
          <a:p>
            <a:pPr marL="0" indent="0" eaLnBrk="1" hangingPunct="1"/>
            <a:r>
              <a:rPr lang="pl-PL" sz="2800" dirty="0" smtClean="0">
                <a:solidFill>
                  <a:srgbClr val="002060"/>
                </a:solidFill>
              </a:rPr>
              <a:t> Będziemy rozpowszechniać informacje dla rodzin i profesjonalistów w Twoim kraju drogą tradycyjną przez produkowanie broszur/pakietów informacyjnych  zawierających materiały ze strony. </a:t>
            </a:r>
            <a:endParaRPr lang="en-GB" sz="2800" dirty="0" smtClean="0">
              <a:solidFill>
                <a:srgbClr val="002060"/>
              </a:solidFill>
            </a:endParaRPr>
          </a:p>
          <a:p>
            <a:pPr marL="0" indent="0" eaLnBrk="1" hangingPunct="1"/>
            <a:endParaRPr lang="en-GB" sz="2800" dirty="0" smtClean="0">
              <a:solidFill>
                <a:srgbClr val="FD5C03"/>
              </a:solidFill>
            </a:endParaRPr>
          </a:p>
          <a:p>
            <a:pPr marL="0" indent="0" eaLnBrk="1" hangingPunct="1"/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270</Words>
  <Application>Microsoft Office PowerPoint</Application>
  <PresentationFormat>Pokaz na ekranie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Default Design</vt:lpstr>
      <vt:lpstr>3_Default Design</vt:lpstr>
      <vt:lpstr>6_Default Design</vt:lpstr>
      <vt:lpstr>ORGANIZACJA MŁODZIEŻY ZWIĄZANEJ Z CHOROBĄ HUNTINGTONA</vt:lpstr>
      <vt:lpstr>Czym jest HDYO?</vt:lpstr>
      <vt:lpstr>Co znajdziesz na stronie  HDYO? </vt:lpstr>
      <vt:lpstr>Prezentacja programu PowerPoint</vt:lpstr>
      <vt:lpstr>Prezentacja programu PowerPoint</vt:lpstr>
      <vt:lpstr>Prezentacja programu PowerPoint</vt:lpstr>
      <vt:lpstr>Kto pomaga HDYO w przygotowywaniu tych materiałów?</vt:lpstr>
      <vt:lpstr>Tłumacze HDYO</vt:lpstr>
      <vt:lpstr>Szerzenie wsparcia</vt:lpstr>
      <vt:lpstr>Wspólna praca i udzielanie wsparcia młodym ludziom</vt:lpstr>
      <vt:lpstr>HDYO</vt:lpstr>
      <vt:lpstr>WWW.HDYO.ORG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for Young People in the HD Community</dc:title>
  <dc:creator>Matthew</dc:creator>
  <cp:lastModifiedBy>Krystyna Klimontowic</cp:lastModifiedBy>
  <cp:revision>131</cp:revision>
  <dcterms:created xsi:type="dcterms:W3CDTF">2010-08-30T17:44:48Z</dcterms:created>
  <dcterms:modified xsi:type="dcterms:W3CDTF">2011-08-25T21:30:34Z</dcterms:modified>
</cp:coreProperties>
</file>